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742113" cy="987266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340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3379-BD92-484F-968A-7EF528C2D191}" type="datetimeFigureOut">
              <a:rPr lang="th-TH" smtClean="0"/>
              <a:t>24/04/66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C80-0B69-43C3-BF07-DD65AAAA44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5239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3379-BD92-484F-968A-7EF528C2D191}" type="datetimeFigureOut">
              <a:rPr lang="th-TH" smtClean="0"/>
              <a:t>24/04/66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C80-0B69-43C3-BF07-DD65AAAA44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4813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3379-BD92-484F-968A-7EF528C2D191}" type="datetimeFigureOut">
              <a:rPr lang="th-TH" smtClean="0"/>
              <a:t>24/04/66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C80-0B69-43C3-BF07-DD65AAAA44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967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3379-BD92-484F-968A-7EF528C2D191}" type="datetimeFigureOut">
              <a:rPr lang="th-TH" smtClean="0"/>
              <a:t>24/04/66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C80-0B69-43C3-BF07-DD65AAAA44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147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3379-BD92-484F-968A-7EF528C2D191}" type="datetimeFigureOut">
              <a:rPr lang="th-TH" smtClean="0"/>
              <a:t>24/04/66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C80-0B69-43C3-BF07-DD65AAAA44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743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3379-BD92-484F-968A-7EF528C2D191}" type="datetimeFigureOut">
              <a:rPr lang="th-TH" smtClean="0"/>
              <a:t>24/04/66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C80-0B69-43C3-BF07-DD65AAAA44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017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3379-BD92-484F-968A-7EF528C2D191}" type="datetimeFigureOut">
              <a:rPr lang="th-TH" smtClean="0"/>
              <a:t>24/04/66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C80-0B69-43C3-BF07-DD65AAAA44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474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3379-BD92-484F-968A-7EF528C2D191}" type="datetimeFigureOut">
              <a:rPr lang="th-TH" smtClean="0"/>
              <a:t>24/04/66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C80-0B69-43C3-BF07-DD65AAAA44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235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3379-BD92-484F-968A-7EF528C2D191}" type="datetimeFigureOut">
              <a:rPr lang="th-TH" smtClean="0"/>
              <a:t>24/04/66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C80-0B69-43C3-BF07-DD65AAAA44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646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3379-BD92-484F-968A-7EF528C2D191}" type="datetimeFigureOut">
              <a:rPr lang="th-TH" smtClean="0"/>
              <a:t>24/04/66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C80-0B69-43C3-BF07-DD65AAAA44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162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3379-BD92-484F-968A-7EF528C2D191}" type="datetimeFigureOut">
              <a:rPr lang="th-TH" smtClean="0"/>
              <a:t>24/04/66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CC80-0B69-43C3-BF07-DD65AAAA44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849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33379-BD92-484F-968A-7EF528C2D191}" type="datetimeFigureOut">
              <a:rPr lang="th-TH" smtClean="0"/>
              <a:t>24/04/66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2CC80-0B69-43C3-BF07-DD65AAAA44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386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hyperlink" Target="http://www.pasook.go.t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2" name="ตัวแทนรูปภาพ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5" r="12545"/>
          <a:stretch>
            <a:fillRect/>
          </a:stretch>
        </p:blipFill>
        <p:spPr/>
      </p:pic>
      <p:sp>
        <p:nvSpPr>
          <p:cNvPr id="10" name="ตัวแทนข้อความ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" b="7756"/>
          <a:stretch/>
        </p:blipFill>
        <p:spPr>
          <a:xfrm>
            <a:off x="2924" y="0"/>
            <a:ext cx="6843075" cy="824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96752" y="8285583"/>
            <a:ext cx="566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latin typeface="Leelawadee" pitchFamily="34" charset="-34"/>
                <a:cs typeface="Leelawadee" pitchFamily="34" charset="-34"/>
              </a:rPr>
              <a:t>เทศบาลตำบลผาสุก อำเภอวังสามหมอ จังหวัดอุดรธานี</a:t>
            </a:r>
          </a:p>
          <a:p>
            <a:r>
              <a:rPr lang="en-US" sz="1800" b="1" dirty="0" smtClean="0">
                <a:latin typeface="Leelawadee" pitchFamily="34" charset="-34"/>
                <a:cs typeface="Leelawadee" pitchFamily="34" charset="-34"/>
                <a:hlinkClick r:id="rId4"/>
              </a:rPr>
              <a:t>www.pasook.go.th</a:t>
            </a:r>
            <a:r>
              <a:rPr lang="en-US" sz="1800" b="1" dirty="0" smtClean="0">
                <a:latin typeface="Leelawadee" pitchFamily="34" charset="-34"/>
                <a:cs typeface="Leelawadee" pitchFamily="34" charset="-34"/>
              </a:rPr>
              <a:t>  </a:t>
            </a:r>
            <a:r>
              <a:rPr lang="th-TH" sz="1800" b="1" dirty="0" smtClean="0">
                <a:latin typeface="Leelawadee" pitchFamily="34" charset="-34"/>
                <a:cs typeface="Leelawadee" pitchFamily="34" charset="-34"/>
              </a:rPr>
              <a:t>โทร. 042 707450 ต่อ 101</a:t>
            </a: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3" y="8226661"/>
            <a:ext cx="901088" cy="90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6128" y="955575"/>
            <a:ext cx="6161223" cy="5078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th-TH" sz="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th-TH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eelawadee" pitchFamily="34" charset="-34"/>
                <a:cs typeface="Leelawadee" pitchFamily="34" charset="-34"/>
              </a:rPr>
              <a:t>แนวทางในการประพฤติตนทางจริยธรรมของบุคลากรเทศบาลตำบลผาสุก</a:t>
            </a:r>
          </a:p>
          <a:p>
            <a:pPr algn="ctr"/>
            <a:endParaRPr lang="th-TH" sz="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Leelawadee" pitchFamily="34" charset="-34"/>
              <a:cs typeface="Leelawadee" pitchFamily="34" charset="-34"/>
            </a:endParaRPr>
          </a:p>
          <a:p>
            <a:pPr algn="ctr"/>
            <a:endParaRPr lang="th-TH" sz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8817373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27</Words>
  <Application>Microsoft Office PowerPoint</Application>
  <PresentationFormat>นำเสนอทางหน้าจอ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2</cp:revision>
  <cp:lastPrinted>2023-04-24T08:58:48Z</cp:lastPrinted>
  <dcterms:created xsi:type="dcterms:W3CDTF">2023-04-24T08:48:42Z</dcterms:created>
  <dcterms:modified xsi:type="dcterms:W3CDTF">2023-04-24T09:05:52Z</dcterms:modified>
</cp:coreProperties>
</file>